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439" r:id="rId6"/>
    <p:sldId id="2440" r:id="rId7"/>
    <p:sldId id="2441" r:id="rId8"/>
    <p:sldId id="2442" r:id="rId9"/>
    <p:sldId id="353" r:id="rId10"/>
    <p:sldId id="2443" r:id="rId11"/>
    <p:sldId id="2445" r:id="rId12"/>
    <p:sldId id="2446" r:id="rId13"/>
    <p:sldId id="2444" r:id="rId14"/>
    <p:sldId id="2451" r:id="rId15"/>
    <p:sldId id="2452" r:id="rId16"/>
    <p:sldId id="2448" r:id="rId17"/>
    <p:sldId id="2449" r:id="rId18"/>
    <p:sldId id="365" r:id="rId19"/>
    <p:sldId id="2450" r:id="rId20"/>
    <p:sldId id="2447" r:id="rId21"/>
    <p:sldId id="2453" r:id="rId22"/>
    <p:sldId id="2455" r:id="rId23"/>
    <p:sldId id="2456" r:id="rId24"/>
    <p:sldId id="245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9A985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A8EFBA-8B0F-4D9A-9500-E49A2C77D5C6}" v="242" dt="2019-01-01T16:17:54.309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3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84" y="2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57" d="100"/>
          <a:sy n="57" d="100"/>
        </p:scale>
        <p:origin x="193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2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5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8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243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30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366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71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23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79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9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38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29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49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8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-1" y="0"/>
            <a:ext cx="8326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45013" y="1156188"/>
            <a:ext cx="4725864" cy="4708281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mage result for paper texture">
            <a:extLst>
              <a:ext uri="{FF2B5EF4-FFF2-40B4-BE49-F238E27FC236}">
                <a16:creationId xmlns:a16="http://schemas.microsoft.com/office/drawing/2014/main" id="{4BBF12C1-6008-464E-A434-4F253BBD1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04D5EE-A5F6-47AB-8127-45F8768A25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238"/>
            <a:ext cx="12192000" cy="6793525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E5EAA-53FA-4411-85DC-CB828CAA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3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0" r:id="rId7"/>
    <p:sldLayoutId id="2147483672" r:id="rId8"/>
    <p:sldLayoutId id="2147483673" r:id="rId9"/>
    <p:sldLayoutId id="2147483653" r:id="rId10"/>
    <p:sldLayoutId id="2147483671" r:id="rId11"/>
    <p:sldLayoutId id="2147483654" r:id="rId12"/>
    <p:sldLayoutId id="214748365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SESSION #4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/>
              <a:t>PLANTING CHURCHES: APPROACH TO </a:t>
            </a:r>
            <a:br>
              <a:rPr lang="en-US" sz="3200" b="1" dirty="0"/>
            </a:br>
            <a:r>
              <a:rPr lang="en-US" sz="3200" b="1" dirty="0"/>
              <a:t>MINISTRY MULTIPLICATION.</a:t>
            </a:r>
          </a:p>
        </p:txBody>
      </p:sp>
      <p:pic>
        <p:nvPicPr>
          <p:cNvPr id="11" name="Picture Placeholder 10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F865224D-8CD3-4CF9-8F59-B55941BC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153" r="26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371" y="614996"/>
            <a:ext cx="11649808" cy="70338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 key men – with key tools – to key cities.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74955" y="1425885"/>
            <a:ext cx="3408648" cy="159767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1. Sending trained </a:t>
            </a:r>
            <a:r>
              <a:rPr lang="en-US" sz="3200" b="1" u="sng" dirty="0"/>
              <a:t>proven</a:t>
            </a:r>
            <a:r>
              <a:rPr lang="en-US" sz="3200" dirty="0"/>
              <a:t> (fruitful) local church leaders.</a:t>
            </a:r>
          </a:p>
        </p:txBody>
      </p:sp>
      <p:pic>
        <p:nvPicPr>
          <p:cNvPr id="5" name="Picture Placeholder 4" descr="A picture containing indoor, sitting, sofa&#10;&#10;Description automatically generated">
            <a:extLst>
              <a:ext uri="{FF2B5EF4-FFF2-40B4-BE49-F238E27FC236}">
                <a16:creationId xmlns:a16="http://schemas.microsoft.com/office/drawing/2014/main" id="{06D02986-5806-4A96-94E1-EE584B7C3C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743" r="18743"/>
          <a:stretch>
            <a:fillRect/>
          </a:stretch>
        </p:blipFill>
        <p:spPr>
          <a:xfrm>
            <a:off x="7392988" y="1617663"/>
            <a:ext cx="4683125" cy="4994275"/>
          </a:xfr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667353-9DAD-4C36-B21E-EEFC0758132C}"/>
              </a:ext>
            </a:extLst>
          </p:cNvPr>
          <p:cNvSpPr txBox="1">
            <a:spLocks/>
          </p:cNvSpPr>
          <p:nvPr/>
        </p:nvSpPr>
        <p:spPr>
          <a:xfrm>
            <a:off x="4884016" y="1444387"/>
            <a:ext cx="3324383" cy="15976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2. with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tools with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philosophy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149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2ABB-F701-488B-8AF7-0CD08F49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1E574-1FC6-462D-A47B-FED3F00FA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F3BFB-AC95-441B-A1F1-A82054DC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086"/>
            <a:ext cx="12192001" cy="68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25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371" y="614996"/>
            <a:ext cx="11649808" cy="70338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 key men – with key tools – to key cities.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74955" y="1425885"/>
            <a:ext cx="3408648" cy="159767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1. Sending trained </a:t>
            </a:r>
            <a:r>
              <a:rPr lang="en-US" sz="3200" b="1" u="sng" dirty="0"/>
              <a:t>proven</a:t>
            </a:r>
            <a:r>
              <a:rPr lang="en-US" sz="3200" dirty="0"/>
              <a:t> (fruitful) local church leaders.</a:t>
            </a:r>
          </a:p>
        </p:txBody>
      </p:sp>
      <p:pic>
        <p:nvPicPr>
          <p:cNvPr id="5" name="Picture Placeholder 4" descr="A picture containing indoor, sitting, sofa&#10;&#10;Description automatically generated">
            <a:extLst>
              <a:ext uri="{FF2B5EF4-FFF2-40B4-BE49-F238E27FC236}">
                <a16:creationId xmlns:a16="http://schemas.microsoft.com/office/drawing/2014/main" id="{06D02986-5806-4A96-94E1-EE584B7C3C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743" r="18743"/>
          <a:stretch>
            <a:fillRect/>
          </a:stretch>
        </p:blipFill>
        <p:spPr>
          <a:xfrm>
            <a:off x="7392988" y="1617663"/>
            <a:ext cx="4683125" cy="4994275"/>
          </a:xfr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667353-9DAD-4C36-B21E-EEFC0758132C}"/>
              </a:ext>
            </a:extLst>
          </p:cNvPr>
          <p:cNvSpPr txBox="1">
            <a:spLocks/>
          </p:cNvSpPr>
          <p:nvPr/>
        </p:nvSpPr>
        <p:spPr>
          <a:xfrm>
            <a:off x="4884016" y="1444387"/>
            <a:ext cx="3324383" cy="15976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2. with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tools with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philosophy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334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2866DA8A-E16D-4DEE-A267-6610F5B8AA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00" r="23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6305578" y="1659285"/>
            <a:ext cx="5748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to be a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leader?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u="sng" dirty="0">
                <a:solidFill>
                  <a:prstClr val="black"/>
                </a:solidFill>
                <a:latin typeface="Calibri" panose="020F0502020204030204"/>
              </a:rPr>
              <a:t>PERSEVERE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Proverbs 18:1-2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Through desire a man, having separated himself,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seeketh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intermeddleth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all wisdom.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 fool hath no delight in understanding, but that his heart </a:t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discover itself. </a:t>
            </a:r>
          </a:p>
        </p:txBody>
      </p:sp>
    </p:spTree>
    <p:extLst>
      <p:ext uri="{BB962C8B-B14F-4D97-AF65-F5344CB8AC3E}">
        <p14:creationId xmlns:p14="http://schemas.microsoft.com/office/powerpoint/2010/main" val="1055004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2866DA8A-E16D-4DEE-A267-6610F5B8AA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00" r="23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6283276" y="1012954"/>
            <a:ext cx="57487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Luke 14:27-30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whosoever doth not bear his cross, and come after me, cannot be my disciple.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 which of you, intending to build a tower,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sitteth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down first, and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cost, whether he have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sufficient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finish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Lest haply, after he hath laid the foundation, and is not able to finish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all that behold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begin to mock him,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Saying, This man began to build, and was not able to finish.</a:t>
            </a:r>
          </a:p>
        </p:txBody>
      </p:sp>
    </p:spTree>
    <p:extLst>
      <p:ext uri="{BB962C8B-B14F-4D97-AF65-F5344CB8AC3E}">
        <p14:creationId xmlns:p14="http://schemas.microsoft.com/office/powerpoint/2010/main" val="995550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32DAC7-6E18-4CD3-85D7-16DE5422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pic>
        <p:nvPicPr>
          <p:cNvPr id="6" name="Picture Placeholder 5" descr="A large crowd of people in a room&#10;&#10;Description automatically generated">
            <a:extLst>
              <a:ext uri="{FF2B5EF4-FFF2-40B4-BE49-F238E27FC236}">
                <a16:creationId xmlns:a16="http://schemas.microsoft.com/office/drawing/2014/main" id="{FC9B05F6-A201-4C28-B6C7-49F7B872D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61" r="2561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E7C2B7-6825-40EC-8E6A-2128CBB84E0B}"/>
              </a:ext>
            </a:extLst>
          </p:cNvPr>
          <p:cNvSpPr/>
          <p:nvPr/>
        </p:nvSpPr>
        <p:spPr>
          <a:xfrm>
            <a:off x="0" y="847123"/>
            <a:ext cx="12192000" cy="646331"/>
          </a:xfrm>
          <a:prstGeom prst="rect">
            <a:avLst/>
          </a:prstGeom>
          <a:solidFill>
            <a:srgbClr val="B9A985">
              <a:alpha val="7098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 prayer </a:t>
            </a:r>
            <a:r>
              <a:rPr 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everything we do. </a:t>
            </a:r>
          </a:p>
        </p:txBody>
      </p:sp>
    </p:spTree>
    <p:extLst>
      <p:ext uri="{BB962C8B-B14F-4D97-AF65-F5344CB8AC3E}">
        <p14:creationId xmlns:p14="http://schemas.microsoft.com/office/powerpoint/2010/main" val="963752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722517" y="680921"/>
            <a:ext cx="107469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Isaiah 55:6-11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Seek ye the LORD while he may be found, call ye upon him while he is near: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Let the wicked forsake his way, and the unrighteous man his thoughts: and let him return unto the LORD, and he will have mercy upon him; and to our God, for he will abundantly pardon.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 my thoughts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your thoughts, neither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 ways my ways, saith the LORD.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heavens are higher than the earth, so are my ways higher than your ways, and my thoughts than your thoughts.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 as the rain cometh down, and the snow from heaven, and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thither, but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earth, and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bring forth and bud, that it may give seed to the sower, and bread to the eater: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So shall my word be that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goeth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forth out of my mouth: it shall not return unto me void, but it shall accomplish that which I please, and it shall prosper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thing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whereto I sent it. </a:t>
            </a:r>
          </a:p>
        </p:txBody>
      </p:sp>
    </p:spTree>
    <p:extLst>
      <p:ext uri="{BB962C8B-B14F-4D97-AF65-F5344CB8AC3E}">
        <p14:creationId xmlns:p14="http://schemas.microsoft.com/office/powerpoint/2010/main" val="4120565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371" y="614996"/>
            <a:ext cx="11649808" cy="70338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 key men – with key tools – to key cities.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74955" y="1425885"/>
            <a:ext cx="3408648" cy="159767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1. Sending trained </a:t>
            </a:r>
            <a:r>
              <a:rPr lang="en-US" sz="3200" b="1" u="sng" dirty="0"/>
              <a:t>proven</a:t>
            </a:r>
            <a:r>
              <a:rPr lang="en-US" sz="3200" dirty="0"/>
              <a:t> (fruitful) local church leaders.</a:t>
            </a:r>
          </a:p>
        </p:txBody>
      </p:sp>
      <p:pic>
        <p:nvPicPr>
          <p:cNvPr id="7" name="Picture Placeholder 6" descr="An aerial view of a city&#10;&#10;Description automatically generated">
            <a:extLst>
              <a:ext uri="{FF2B5EF4-FFF2-40B4-BE49-F238E27FC236}">
                <a16:creationId xmlns:a16="http://schemas.microsoft.com/office/drawing/2014/main" id="{B1013E2B-40C7-46E2-9B8A-BDEEA7EAD4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729" b="14729"/>
          <a:stretch>
            <a:fillRect/>
          </a:stretch>
        </p:blipFill>
        <p:spPr>
          <a:xfrm>
            <a:off x="574675" y="3811588"/>
            <a:ext cx="10460038" cy="3689350"/>
          </a:xfr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667353-9DAD-4C36-B21E-EEFC0758132C}"/>
              </a:ext>
            </a:extLst>
          </p:cNvPr>
          <p:cNvSpPr txBox="1">
            <a:spLocks/>
          </p:cNvSpPr>
          <p:nvPr/>
        </p:nvSpPr>
        <p:spPr>
          <a:xfrm>
            <a:off x="4884016" y="1444387"/>
            <a:ext cx="3324383" cy="15976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2. with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tools with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ministry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philosophy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83575B4-06F9-41AF-A58B-E854F0B25DF3}"/>
              </a:ext>
            </a:extLst>
          </p:cNvPr>
          <p:cNvSpPr txBox="1">
            <a:spLocks/>
          </p:cNvSpPr>
          <p:nvPr/>
        </p:nvSpPr>
        <p:spPr>
          <a:xfrm>
            <a:off x="8576442" y="1449244"/>
            <a:ext cx="3421970" cy="15976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3. to the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prime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locations that enable local church ministry to multiply. </a:t>
            </a:r>
          </a:p>
        </p:txBody>
      </p:sp>
    </p:spTree>
    <p:extLst>
      <p:ext uri="{BB962C8B-B14F-4D97-AF65-F5344CB8AC3E}">
        <p14:creationId xmlns:p14="http://schemas.microsoft.com/office/powerpoint/2010/main" val="3634679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846085" y="1012954"/>
            <a:ext cx="107469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1:8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But ye shall receive power, after that the Holy Ghost is come upon you: and ye shall be witnesses unto me both in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Jerusalem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in all Judaea, and in Samaria, and unto the uttermost part of the earth. The Apostle Paul went to Antioch in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Pisida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Another key city / ideal because of the effective synagogue there. That’s where Paul would start.  He preached. It split the synagogue, BUT, the result?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13:49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And the word of the Lord was published throughout all the region.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19:10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And this continued by the space of two years; so that all they which dwelt in Asia heard the word of the Lord Jesus, both Jews and Greeks.</a:t>
            </a:r>
          </a:p>
        </p:txBody>
      </p:sp>
    </p:spTree>
    <p:extLst>
      <p:ext uri="{BB962C8B-B14F-4D97-AF65-F5344CB8AC3E}">
        <p14:creationId xmlns:p14="http://schemas.microsoft.com/office/powerpoint/2010/main" val="428612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2ABB-F701-488B-8AF7-0CD08F49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1E574-1FC6-462D-A47B-FED3F00FA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F3BFB-AC95-441B-A1F1-A82054DC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086"/>
            <a:ext cx="12192001" cy="6872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C42BD5-9D93-45D2-A87A-9142314B3F6E}"/>
              </a:ext>
            </a:extLst>
          </p:cNvPr>
          <p:cNvSpPr/>
          <p:nvPr/>
        </p:nvSpPr>
        <p:spPr>
          <a:xfrm>
            <a:off x="8600536" y="16518"/>
            <a:ext cx="3591464" cy="285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8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2866DA8A-E16D-4DEE-A267-6610F5B8AA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00" r="23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06621" y="2399315"/>
            <a:ext cx="3932237" cy="2059370"/>
          </a:xfrm>
        </p:spPr>
        <p:txBody>
          <a:bodyPr>
            <a:normAutofit/>
          </a:bodyPr>
          <a:lstStyle/>
          <a:p>
            <a:r>
              <a:rPr lang="en-US" sz="4400" dirty="0"/>
              <a:t>A faith based view of the </a:t>
            </a:r>
            <a:br>
              <a:rPr lang="en-US" sz="4400" dirty="0"/>
            </a:br>
            <a:r>
              <a:rPr lang="en-US" sz="4400" u="sng" dirty="0"/>
              <a:t>Word</a:t>
            </a:r>
            <a:r>
              <a:rPr lang="en-US" sz="4400" dirty="0"/>
              <a:t> of God.</a:t>
            </a:r>
          </a:p>
        </p:txBody>
      </p:sp>
    </p:spTree>
    <p:extLst>
      <p:ext uri="{BB962C8B-B14F-4D97-AF65-F5344CB8AC3E}">
        <p14:creationId xmlns:p14="http://schemas.microsoft.com/office/powerpoint/2010/main" val="8622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2ABB-F701-488B-8AF7-0CD08F49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1E574-1FC6-462D-A47B-FED3F00FA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0850D-7BBF-4CE2-9AA3-49ECBDD0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11F84-80E3-48B0-B4BE-AC95FFAD0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513" y="60385"/>
            <a:ext cx="3590855" cy="2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0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SESSION #4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/>
              <a:t>PLANTING CHURCHES: APPROACH TO </a:t>
            </a:r>
            <a:br>
              <a:rPr lang="en-US" sz="3200" b="1" dirty="0"/>
            </a:br>
            <a:r>
              <a:rPr lang="en-US" sz="3200" b="1" dirty="0"/>
              <a:t>MINISTRY MULTIPLICATION.</a:t>
            </a:r>
          </a:p>
        </p:txBody>
      </p:sp>
      <p:pic>
        <p:nvPicPr>
          <p:cNvPr id="11" name="Picture Placeholder 10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F865224D-8CD3-4CF9-8F59-B55941BC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153" r="26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1058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2866DA8A-E16D-4DEE-A267-6610F5B8AA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00" r="23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6443207" y="1075270"/>
            <a:ext cx="55332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119:89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 ever, O LORD, </a:t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thy word is settled in heaven. 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119:152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Concerning thy testimonies, I have known of old that thou hast founded them for ever.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12:6-7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The words of the LORD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pure words: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silver tried in a furnace of earth, purified seven times. 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Thou shalt keep them, O LORD, thou shalt preserve them from this generation for ever.</a:t>
            </a:r>
          </a:p>
        </p:txBody>
      </p:sp>
    </p:spTree>
    <p:extLst>
      <p:ext uri="{BB962C8B-B14F-4D97-AF65-F5344CB8AC3E}">
        <p14:creationId xmlns:p14="http://schemas.microsoft.com/office/powerpoint/2010/main" val="1767049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6033" y="2684559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 faith based view of the </a:t>
            </a:r>
            <a:r>
              <a:rPr lang="en-US" sz="4400" u="sng" dirty="0"/>
              <a:t>work</a:t>
            </a:r>
            <a:r>
              <a:rPr lang="en-US" sz="4400" dirty="0"/>
              <a:t> of God.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1F5336-14EA-4793-90E5-66CA95E5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FB2686-003D-4D84-8196-5C213826FE7B}"/>
              </a:ext>
            </a:extLst>
          </p:cNvPr>
          <p:cNvSpPr txBox="1"/>
          <p:nvPr/>
        </p:nvSpPr>
        <p:spPr>
          <a:xfrm>
            <a:off x="6096000" y="946208"/>
            <a:ext cx="57487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Hebrews 4:12 </a:t>
            </a:r>
            <a:r>
              <a:rPr lang="en-US" sz="2800" dirty="0"/>
              <a:t> For the word of God </a:t>
            </a:r>
            <a:r>
              <a:rPr lang="en-US" sz="2800" i="1" dirty="0"/>
              <a:t>is</a:t>
            </a:r>
            <a:r>
              <a:rPr lang="en-US" sz="2800" dirty="0"/>
              <a:t> quick, and powerful, and sharper than any </a:t>
            </a:r>
            <a:r>
              <a:rPr lang="en-US" sz="2800" dirty="0" err="1"/>
              <a:t>twoedged</a:t>
            </a:r>
            <a:r>
              <a:rPr lang="en-US" sz="2800" dirty="0"/>
              <a:t> sword, piercing even to the dividing asunder of soul and spirit, and of the joints and marrow, and </a:t>
            </a:r>
            <a:r>
              <a:rPr lang="en-US" sz="2800" i="1" dirty="0"/>
              <a:t>is</a:t>
            </a:r>
            <a:r>
              <a:rPr lang="en-US" sz="2800" dirty="0"/>
              <a:t> a discerner of the thoughts and intents of the heart.</a:t>
            </a:r>
          </a:p>
          <a:p>
            <a:r>
              <a:rPr lang="en-US" sz="2800" b="1" dirty="0"/>
              <a:t>Hebrews 4:13 </a:t>
            </a:r>
            <a:r>
              <a:rPr lang="en-US" sz="2800" dirty="0"/>
              <a:t> Neither is there any creature that is not manifest in his sight: but all things </a:t>
            </a:r>
            <a:r>
              <a:rPr lang="en-US" sz="2800" i="1" dirty="0"/>
              <a:t>are</a:t>
            </a:r>
            <a:r>
              <a:rPr lang="en-US" sz="2800" dirty="0"/>
              <a:t> naked and opened unto the eyes of him with whom we have to do.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E8EB29-CBC2-4F05-BB13-8A69F203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14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371" y="614996"/>
            <a:ext cx="11649808" cy="70338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 key men – with key tools – to key cities.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74954" y="1425885"/>
            <a:ext cx="4521153" cy="1597671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en-US" sz="3200" dirty="0"/>
              <a:t>Sending trained </a:t>
            </a:r>
            <a:br>
              <a:rPr lang="en-US" sz="3200" dirty="0"/>
            </a:br>
            <a:r>
              <a:rPr lang="en-US" sz="3200" b="1" u="sng" dirty="0"/>
              <a:t>proven</a:t>
            </a:r>
            <a:r>
              <a:rPr lang="en-US" sz="3200" dirty="0"/>
              <a:t> (fruitful) local church leaders.</a:t>
            </a:r>
          </a:p>
          <a:p>
            <a:pPr marL="514350" indent="-514350" algn="l">
              <a:buAutoNum type="arabicPeriod"/>
            </a:pPr>
            <a:r>
              <a:rPr lang="en-US" sz="3200" dirty="0"/>
              <a:t>A change in location WILL NOT produce a change in your potential later. Your </a:t>
            </a:r>
            <a:r>
              <a:rPr lang="en-US" sz="3200" b="1" u="sng" dirty="0"/>
              <a:t>geography</a:t>
            </a:r>
            <a:r>
              <a:rPr lang="en-US" sz="3200" dirty="0"/>
              <a:t> doesn’t make you a better </a:t>
            </a:r>
            <a:r>
              <a:rPr lang="en-US" sz="3200" b="1" u="sng" dirty="0"/>
              <a:t>quality</a:t>
            </a:r>
            <a:r>
              <a:rPr lang="en-US" sz="3200" dirty="0"/>
              <a:t> person. </a:t>
            </a:r>
          </a:p>
        </p:txBody>
      </p:sp>
      <p:pic>
        <p:nvPicPr>
          <p:cNvPr id="5" name="Picture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56A94CE-5279-4AA8-819F-80E81FB603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865" r="8865"/>
          <a:stretch>
            <a:fillRect/>
          </a:stretch>
        </p:blipFill>
        <p:spPr>
          <a:xfrm>
            <a:off x="5211763" y="1593850"/>
            <a:ext cx="6261100" cy="5073650"/>
          </a:xfr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29808" y="2908944"/>
            <a:ext cx="10732383" cy="1597671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Luke 16:10  </a:t>
            </a:r>
            <a:r>
              <a:rPr lang="en-US" sz="3200" dirty="0"/>
              <a:t>He that is faithful in that which is least is faithful also in much: and he that is unjust in the least is unjust also in much.</a:t>
            </a:r>
          </a:p>
        </p:txBody>
      </p:sp>
    </p:spTree>
    <p:extLst>
      <p:ext uri="{BB962C8B-B14F-4D97-AF65-F5344CB8AC3E}">
        <p14:creationId xmlns:p14="http://schemas.microsoft.com/office/powerpoint/2010/main" val="1991378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78881" y="1190393"/>
            <a:ext cx="5597168" cy="16002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Our motto: Every member a </a:t>
            </a:r>
            <a:r>
              <a:rPr lang="en-US" sz="6000" u="sng" dirty="0"/>
              <a:t>minister</a:t>
            </a:r>
            <a:r>
              <a:rPr lang="en-US" sz="4400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6E906-6036-44C5-966D-A847EAB9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FE1A11E-4347-41D8-BA62-375E32DC5718}"/>
              </a:ext>
            </a:extLst>
          </p:cNvPr>
          <p:cNvSpPr txBox="1">
            <a:spLocks/>
          </p:cNvSpPr>
          <p:nvPr/>
        </p:nvSpPr>
        <p:spPr>
          <a:xfrm>
            <a:off x="6278881" y="3149290"/>
            <a:ext cx="5597168" cy="2716251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/>
              <a:t>Proven leaders are grown in ministry within the context of the local church.</a:t>
            </a:r>
          </a:p>
        </p:txBody>
      </p:sp>
    </p:spTree>
    <p:extLst>
      <p:ext uri="{BB962C8B-B14F-4D97-AF65-F5344CB8AC3E}">
        <p14:creationId xmlns:p14="http://schemas.microsoft.com/office/powerpoint/2010/main" val="2660932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DFE1A11E-4347-41D8-BA62-375E32DC5718}"/>
              </a:ext>
            </a:extLst>
          </p:cNvPr>
          <p:cNvSpPr txBox="1">
            <a:spLocks/>
          </p:cNvSpPr>
          <p:nvPr/>
        </p:nvSpPr>
        <p:spPr>
          <a:xfrm>
            <a:off x="6278881" y="2500196"/>
            <a:ext cx="5597168" cy="1857608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sz="4400" dirty="0">
                <a:solidFill>
                  <a:prstClr val="black"/>
                </a:solidFill>
              </a:rPr>
              <a:t>Find and then operate within your God given GIFTING. 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Placeholder 1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25A45F9-A1B4-4DCA-BDF5-308F5697A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1" r="5891"/>
          <a:stretch>
            <a:fillRect/>
          </a:stretch>
        </p:blipFill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5208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nter_Template_AS - v5.potx" id="{C015AB26-ADC1-4682-970F-344546D64786}" vid="{6C8412DC-6F53-4CDC-BBD3-B7ECD00541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9" ma:contentTypeDescription="Create a new document." ma:contentTypeScope="" ma:versionID="f1ea7d607c120f83e7d41774dd08766a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04d903cc3a9e4af56b263ffa6dbc451e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09F4B3-7346-4984-B053-8F7D3D6633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F76B0E-386B-41F4-AC16-40E72BE149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91DD1-DCF7-442F-B329-B0797F03297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92225faf-0d15-43dc-b0d3-949d76b83189"/>
    <ds:schemaRef ds:uri="http://purl.org/dc/elements/1.1/"/>
    <ds:schemaRef ds:uri="http://schemas.microsoft.com/office/2006/metadata/properties"/>
    <ds:schemaRef ds:uri="http://schemas.microsoft.com/office/infopath/2007/PartnerControls"/>
    <ds:schemaRef ds:uri="85009109-077a-450e-82c0-9072b8164e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</Words>
  <Application>Microsoft Office PowerPoint</Application>
  <PresentationFormat>Widescreen</PresentationFormat>
  <Paragraphs>70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Gill Sans</vt:lpstr>
      <vt:lpstr>Office Theme</vt:lpstr>
      <vt:lpstr>FOCUS SESSION #4</vt:lpstr>
      <vt:lpstr>A faith based view of the  Word of God.</vt:lpstr>
      <vt:lpstr>PowerPoint Presentation</vt:lpstr>
      <vt:lpstr>A faith based view of the work of God.</vt:lpstr>
      <vt:lpstr>PowerPoint Presentation</vt:lpstr>
      <vt:lpstr>sending key men – with key tools – to key cities. </vt:lpstr>
      <vt:lpstr>PowerPoint Presentation</vt:lpstr>
      <vt:lpstr>Our motto: Every member a minister. </vt:lpstr>
      <vt:lpstr>PowerPoint Presentation</vt:lpstr>
      <vt:lpstr>sending key men – with key tools – to key cities. </vt:lpstr>
      <vt:lpstr>PowerPoint Presentation</vt:lpstr>
      <vt:lpstr>sending key men – with key tools – to key cities. </vt:lpstr>
      <vt:lpstr>PowerPoint Presentation</vt:lpstr>
      <vt:lpstr>PowerPoint Presentation</vt:lpstr>
      <vt:lpstr>Large Image slide</vt:lpstr>
      <vt:lpstr>PowerPoint Presentation</vt:lpstr>
      <vt:lpstr>sending key men – with key tools – to key cities. </vt:lpstr>
      <vt:lpstr>PowerPoint Presentation</vt:lpstr>
      <vt:lpstr>PowerPoint Presentation</vt:lpstr>
      <vt:lpstr>PowerPoint Presentation</vt:lpstr>
      <vt:lpstr>FOCUS SESSION #4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2018-12-30T22:41:50Z</dcterms:created>
  <dcterms:modified xsi:type="dcterms:W3CDTF">2019-01-01T16:20:38Z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2018-08-01T19:01:31.0731005Z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0x010100FF94DB5F43F29D49A6E8E0828CE3107F</vt:lpwstr>
  </property>
</Properties>
</file>